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5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6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8F13-70C3-47C5-98D2-BD052B77B91D}" type="datetimeFigureOut">
              <a:rPr lang="en-US" smtClean="0"/>
              <a:t>18-Mar-2025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8794-ABF2-475B-A54E-EC1C3A32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claiming the Gospel by Promoting, Defending and Caring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t="3811" r="35622" b="14799"/>
          <a:stretch/>
        </p:blipFill>
        <p:spPr>
          <a:xfrm>
            <a:off x="-88900" y="-6350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99" y="-9341"/>
            <a:ext cx="6349501" cy="3014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4786" y="1726427"/>
            <a:ext cx="415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مدرسة راهبات القلبين الأقدسين الثانوية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بكفيا						</a:t>
            </a:r>
            <a:r>
              <a:rPr lang="ar-LB" sz="2000" b="1" dirty="0">
                <a:solidFill>
                  <a:srgbClr val="FF0000"/>
                </a:solidFill>
              </a:rPr>
              <a:t>		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3696"/>
            <a:ext cx="43751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السنة </a:t>
            </a:r>
            <a:r>
              <a:rPr lang="ar-LB" sz="2400" b="1" dirty="0" smtClean="0">
                <a:solidFill>
                  <a:srgbClr val="FF0000"/>
                </a:solidFill>
              </a:rPr>
              <a:t>الدراسية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ar-LB" sz="2400" b="1" dirty="0" smtClean="0">
                <a:solidFill>
                  <a:srgbClr val="FF0000"/>
                </a:solidFill>
              </a:rPr>
              <a:t> </a:t>
            </a:r>
            <a:r>
              <a:rPr lang="ar-LB" sz="2400" b="1" dirty="0" smtClean="0">
                <a:solidFill>
                  <a:srgbClr val="FF0000"/>
                </a:solidFill>
              </a:rPr>
              <a:t>٢٠٢٤ـ٢٠٢٥ </a:t>
            </a:r>
            <a:endParaRPr lang="ar-LB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المادة:</a:t>
            </a:r>
            <a:r>
              <a:rPr lang="ar-EG" sz="2400" b="1" dirty="0">
                <a:solidFill>
                  <a:srgbClr val="FF0000"/>
                </a:solidFill>
              </a:rPr>
              <a:t>تربية</a:t>
            </a:r>
            <a:endParaRPr lang="ar-LB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الصّف:</a:t>
            </a:r>
            <a:r>
              <a:rPr lang="ar-EG" sz="2400" b="1" dirty="0">
                <a:solidFill>
                  <a:srgbClr val="FF0000"/>
                </a:solidFill>
              </a:rPr>
              <a:t>الاساسي الثالث</a:t>
            </a:r>
            <a:endParaRPr lang="ar-LB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التاريخ:	</a:t>
            </a:r>
            <a:r>
              <a:rPr lang="ar-LB" sz="2400" b="1" dirty="0" smtClean="0">
                <a:solidFill>
                  <a:srgbClr val="FF0000"/>
                </a:solidFill>
              </a:rPr>
              <a:t>آذار٢٠٢٥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LB" sz="2800" b="1" dirty="0">
                <a:solidFill>
                  <a:srgbClr val="FF0000"/>
                </a:solidFill>
              </a:rPr>
              <a:t>	</a:t>
            </a:r>
            <a:r>
              <a:rPr lang="ar-LB" b="1" dirty="0">
                <a:solidFill>
                  <a:srgbClr val="FF0000"/>
                </a:solidFill>
              </a:rPr>
              <a:t>						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590" y="4977819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 الثّالث: نَحْنُ وَالْبيئة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7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غابة جلستان الوطنية.. محمية‌ طبيعية‌ للثديات‌ الوحشية‌ والطيو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56" y="338765"/>
            <a:ext cx="11773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الدّرسُ الرّابع</a:t>
            </a:r>
            <a:r>
              <a:rPr lang="ar-EG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ar-LB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حمايَةُ الْبيئةِ مسْؤوليَّتُنا   </a:t>
            </a:r>
            <a:r>
              <a:rPr lang="ar-L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ص. </a:t>
            </a:r>
            <a:r>
              <a:rPr lang="ar-EG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٤٢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634" y="121375"/>
            <a:ext cx="286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7200" b="1" dirty="0" smtClean="0">
                <a:solidFill>
                  <a:schemeClr val="accent6">
                    <a:lumMod val="75000"/>
                  </a:schemeClr>
                </a:solidFill>
              </a:rPr>
              <a:t>الأهداف 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59" y="902772"/>
            <a:ext cx="1605592" cy="1605592"/>
          </a:xfrm>
          <a:prstGeom prst="rect">
            <a:avLst/>
          </a:prstGeom>
        </p:spPr>
      </p:pic>
      <p:pic>
        <p:nvPicPr>
          <p:cNvPr id="4" name="Picture 3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04" y="2472218"/>
            <a:ext cx="1605592" cy="1605592"/>
          </a:xfrm>
          <a:prstGeom prst="rect">
            <a:avLst/>
          </a:prstGeom>
        </p:spPr>
      </p:pic>
      <p:pic>
        <p:nvPicPr>
          <p:cNvPr id="5" name="Picture 4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8" y="4319751"/>
            <a:ext cx="1605592" cy="1605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7989" y="1351625"/>
            <a:ext cx="739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أَتَعَرَّفُ إلى التّوازُنِ البيئي.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663439" y="2921071"/>
            <a:ext cx="424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أَتَعَرَّفُ إلى أَنْواعِ التّلوّث.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" y="4768604"/>
            <a:ext cx="806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أُدْرِكُ أَنَّ حمايَةَ البيئةِ والمُحافظةُ عليها مسؤوليتنا.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13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9130936" y="177896"/>
            <a:ext cx="296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400" b="1" dirty="0" smtClean="0">
                <a:solidFill>
                  <a:srgbClr val="FF0000"/>
                </a:solidFill>
              </a:rPr>
              <a:t>التَّوازُنُ الْبيئي: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INTERNATIONAL DAY FOR PREVENTING THE EXPLOITATION OF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" y="1517752"/>
            <a:ext cx="12191999" cy="5340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352696" y="276959"/>
            <a:ext cx="851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b="1" dirty="0">
                <a:solidFill>
                  <a:schemeClr val="tx2"/>
                </a:solidFill>
              </a:rPr>
              <a:t>ا</a:t>
            </a:r>
            <a:r>
              <a:rPr lang="ar-LB" sz="4000" b="1" dirty="0" smtClean="0">
                <a:solidFill>
                  <a:schemeClr val="tx2"/>
                </a:solidFill>
              </a:rPr>
              <a:t>لوجودُ الْمُتَوازنُ لِلْعناصِرِ الّتي تَتَأَلَّفُ مِنها البيئة.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-87626" y="4932125"/>
            <a:ext cx="199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 smtClean="0">
                <a:solidFill>
                  <a:srgbClr val="FF0000"/>
                </a:solidFill>
              </a:rPr>
              <a:t>الْماءُ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7033554" y="5448066"/>
            <a:ext cx="29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 smtClean="0">
                <a:solidFill>
                  <a:srgbClr val="FF0000"/>
                </a:solidFill>
              </a:rPr>
              <a:t>التُّرِبَةُ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8279673" y="1993319"/>
            <a:ext cx="246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 smtClean="0">
                <a:solidFill>
                  <a:srgbClr val="FF0000"/>
                </a:solidFill>
              </a:rPr>
              <a:t>الْهواءُ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9509759" y="3017190"/>
            <a:ext cx="29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 smtClean="0">
                <a:solidFill>
                  <a:srgbClr val="FF0000"/>
                </a:solidFill>
              </a:rPr>
              <a:t>الْكائناتُ الْحَيَّة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 descr="Fast Flowing River Free Stock Photo - Public Domain Pictur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5" r="6384"/>
          <a:stretch/>
        </p:blipFill>
        <p:spPr>
          <a:xfrm>
            <a:off x="0" y="6076713"/>
            <a:ext cx="1673251" cy="7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Lebanon cedar forest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53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8602684" y="119093"/>
            <a:ext cx="358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b="1" dirty="0" smtClean="0">
                <a:solidFill>
                  <a:schemeClr val="bg1"/>
                </a:solidFill>
              </a:rPr>
              <a:t>ألْمَحْمِيَّةُ الطَّبيعيَّةُ: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Free stock photo of animals, forest, nature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80" y="5536747"/>
            <a:ext cx="1625726" cy="1084034"/>
          </a:xfrm>
          <a:prstGeom prst="rect">
            <a:avLst/>
          </a:prstGeom>
        </p:spPr>
      </p:pic>
      <p:pic>
        <p:nvPicPr>
          <p:cNvPr id="6" name="Picture 5" descr="Free photo Animal Hedgehog Small Animal Forest Close Up ...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83" y="5875382"/>
            <a:ext cx="944880" cy="629920"/>
          </a:xfrm>
          <a:prstGeom prst="rect">
            <a:avLst/>
          </a:prstGeom>
        </p:spPr>
      </p:pic>
      <p:pic>
        <p:nvPicPr>
          <p:cNvPr id="8" name="Picture 7" descr="Close-Up Photography of a Flying Bird · Free Stock Photo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51" y="822959"/>
            <a:ext cx="1071299" cy="714199"/>
          </a:xfrm>
          <a:prstGeom prst="rect">
            <a:avLst/>
          </a:prstGeom>
        </p:spPr>
      </p:pic>
      <p:pic>
        <p:nvPicPr>
          <p:cNvPr id="9" name="Picture 8" descr="Close-Up Photography of a Flying Bird · Free Stock Photo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57" y="352696"/>
            <a:ext cx="1071299" cy="714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235131" y="119093"/>
            <a:ext cx="854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3200" b="1" dirty="0" smtClean="0">
                <a:solidFill>
                  <a:schemeClr val="accent4"/>
                </a:solidFill>
              </a:rPr>
              <a:t>مَكانٌ يُحْمى لِلْمُحافظةِ على أنواعِ الحيوانِ والنَّبات الموجودةِ فيه.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731520" y="177896"/>
            <a:ext cx="10499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400" b="1" dirty="0" smtClean="0">
                <a:solidFill>
                  <a:srgbClr val="FF0000"/>
                </a:solidFill>
              </a:rPr>
              <a:t>أَلتَّلَوّث: </a:t>
            </a:r>
            <a:r>
              <a:rPr lang="ar-LB" sz="4400" b="1" dirty="0" smtClean="0">
                <a:solidFill>
                  <a:schemeClr val="tx2"/>
                </a:solidFill>
              </a:rPr>
              <a:t>هُوَ التَّبدُّلُ السَّيء الّذي يُسَبّبُهُ  الأنسانُ في البيئة الطّبيعيَّة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Picture 2" descr="Plastic Pollution Its Types, Sources, Effects | Techno FAQ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446"/>
            <a:ext cx="12192000" cy="52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731520" y="177896"/>
            <a:ext cx="10499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400" b="1" dirty="0" smtClean="0">
                <a:solidFill>
                  <a:srgbClr val="FF0000"/>
                </a:solidFill>
              </a:rPr>
              <a:t>أَلتَّلَوّث: </a:t>
            </a:r>
            <a:r>
              <a:rPr lang="ar-LB" sz="4400" b="1" dirty="0" smtClean="0">
                <a:solidFill>
                  <a:schemeClr val="tx2"/>
                </a:solidFill>
              </a:rPr>
              <a:t>هُوَ التَّبدُّلُ السَّيء الّذي يُسَبّبُهُ  الأنسانُ في البيئة الطّبيعيَّة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Picture 2" descr="Air Pollution Particles Linked to Alzheimer's Found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575"/>
            <a:ext cx="12070079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ve the world | Free illustration - 4058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03" y="155673"/>
            <a:ext cx="10319657" cy="5406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12926" y="155673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1724298" y="5425219"/>
            <a:ext cx="936606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>
                <a:solidFill>
                  <a:srgbClr val="002060"/>
                </a:solidFill>
              </a:rPr>
              <a:t>نَحْمي الْبيئةَ عندما نُحافظُ على جميعِ الْكائنات فيها</a:t>
            </a:r>
            <a:r>
              <a:rPr lang="ar-EG" sz="4400" dirty="0" smtClean="0">
                <a:solidFill>
                  <a:srgbClr val="002060"/>
                </a:solidFill>
              </a:rPr>
              <a:t>.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2926" y="155673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195942" y="5660351"/>
            <a:ext cx="1187413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>
                <a:solidFill>
                  <a:srgbClr val="002060"/>
                </a:solidFill>
              </a:rPr>
              <a:t>نُحافِظُ على البيئةِ فَنُخَفّفُ مِن أَسْبابِ تَلَوُّثِ الْماءِ وَالْهواءِ وَالتُربة </a:t>
            </a:r>
            <a:r>
              <a:rPr lang="ar-EG" sz="4400" dirty="0" smtClean="0">
                <a:solidFill>
                  <a:srgbClr val="002060"/>
                </a:solidFill>
              </a:rPr>
              <a:t>.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 descr="Save the world by bishoujo23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079003"/>
            <a:ext cx="841248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142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2022-04-05T15:41:49Z</dcterms:created>
  <dcterms:modified xsi:type="dcterms:W3CDTF">2025-03-18T04:18:14Z</dcterms:modified>
</cp:coreProperties>
</file>